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0" r:id="rId8"/>
    <p:sldId id="261" r:id="rId9"/>
    <p:sldId id="263" r:id="rId10"/>
    <p:sldId id="262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89D3A-E83A-4ADC-B51E-49171678EF5D}" type="datetimeFigureOut">
              <a:rPr lang="en-US" smtClean="0"/>
              <a:pPr/>
              <a:t>12/17/2022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19226-B2DD-4BCE-B805-076B86EB65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Screenshot (153).png"/>
          <p:cNvPicPr>
            <a:picLocks noChangeAspect="1"/>
          </p:cNvPicPr>
          <p:nvPr/>
        </p:nvPicPr>
        <p:blipFill>
          <a:blip r:embed="rId2"/>
          <a:srcRect b="6156"/>
          <a:stretch>
            <a:fillRect/>
          </a:stretch>
        </p:blipFill>
        <p:spPr>
          <a:xfrm>
            <a:off x="285720" y="1428736"/>
            <a:ext cx="8665471" cy="45720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7224" y="428604"/>
            <a:ext cx="7215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lgerian" pitchFamily="82" charset="0"/>
              </a:rPr>
              <a:t>		Floriculture</a:t>
            </a:r>
            <a:endParaRPr lang="en-US" sz="3600" dirty="0">
              <a:latin typeface="Algerian" pitchFamily="8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172).png"/>
          <p:cNvPicPr>
            <a:picLocks noGrp="1" noChangeAspect="1"/>
          </p:cNvPicPr>
          <p:nvPr>
            <p:ph idx="1"/>
          </p:nvPr>
        </p:nvPicPr>
        <p:blipFill>
          <a:blip r:embed="rId2"/>
          <a:srcRect b="4349"/>
          <a:stretch>
            <a:fillRect/>
          </a:stretch>
        </p:blipFill>
        <p:spPr>
          <a:xfrm>
            <a:off x="357158" y="928670"/>
            <a:ext cx="8448605" cy="454344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154).png"/>
          <p:cNvPicPr>
            <a:picLocks noGrp="1" noChangeAspect="1"/>
          </p:cNvPicPr>
          <p:nvPr>
            <p:ph idx="1"/>
          </p:nvPr>
        </p:nvPicPr>
        <p:blipFill>
          <a:blip r:embed="rId2"/>
          <a:srcRect b="5927"/>
          <a:stretch>
            <a:fillRect/>
          </a:stretch>
        </p:blipFill>
        <p:spPr>
          <a:xfrm>
            <a:off x="214282" y="500042"/>
            <a:ext cx="8738719" cy="557216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157).png"/>
          <p:cNvPicPr>
            <a:picLocks noGrp="1" noChangeAspect="1"/>
          </p:cNvPicPr>
          <p:nvPr>
            <p:ph idx="1"/>
          </p:nvPr>
        </p:nvPicPr>
        <p:blipFill>
          <a:blip r:embed="rId2"/>
          <a:srcRect b="5970"/>
          <a:stretch>
            <a:fillRect/>
          </a:stretch>
        </p:blipFill>
        <p:spPr>
          <a:xfrm>
            <a:off x="357158" y="1071546"/>
            <a:ext cx="8305643" cy="464347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Algerian" pitchFamily="82" charset="0"/>
                <a:cs typeface="Arial" pitchFamily="34" charset="0"/>
              </a:rPr>
              <a:t>Flowers</a:t>
            </a:r>
            <a:endParaRPr lang="en-US" sz="3600" dirty="0">
              <a:latin typeface="Algerian" pitchFamily="82" charset="0"/>
              <a:cs typeface="Arial" pitchFamily="34" charset="0"/>
            </a:endParaRPr>
          </a:p>
        </p:txBody>
      </p:sp>
      <p:pic>
        <p:nvPicPr>
          <p:cNvPr id="4" name="Content Placeholder 3" descr="Screenshot (158).png"/>
          <p:cNvPicPr>
            <a:picLocks noGrp="1" noChangeAspect="1"/>
          </p:cNvPicPr>
          <p:nvPr>
            <p:ph idx="1"/>
          </p:nvPr>
        </p:nvPicPr>
        <p:blipFill>
          <a:blip r:embed="rId2"/>
          <a:srcRect b="5927"/>
          <a:stretch>
            <a:fillRect/>
          </a:stretch>
        </p:blipFill>
        <p:spPr>
          <a:xfrm>
            <a:off x="357158" y="1428736"/>
            <a:ext cx="8455292" cy="447200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189).png"/>
          <p:cNvPicPr>
            <a:picLocks noGrp="1" noChangeAspect="1"/>
          </p:cNvPicPr>
          <p:nvPr>
            <p:ph idx="1"/>
          </p:nvPr>
        </p:nvPicPr>
        <p:blipFill>
          <a:blip r:embed="rId2"/>
          <a:srcRect b="5927"/>
          <a:stretch>
            <a:fillRect/>
          </a:stretch>
        </p:blipFill>
        <p:spPr>
          <a:xfrm>
            <a:off x="142844" y="571480"/>
            <a:ext cx="8725430" cy="500066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190).png"/>
          <p:cNvPicPr>
            <a:picLocks noGrp="1" noChangeAspect="1"/>
          </p:cNvPicPr>
          <p:nvPr>
            <p:ph idx="1"/>
          </p:nvPr>
        </p:nvPicPr>
        <p:blipFill>
          <a:blip r:embed="rId2"/>
          <a:srcRect b="5927"/>
          <a:stretch>
            <a:fillRect/>
          </a:stretch>
        </p:blipFill>
        <p:spPr>
          <a:xfrm>
            <a:off x="357158" y="857232"/>
            <a:ext cx="8455292" cy="5072098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Algerian" pitchFamily="82" charset="0"/>
              </a:rPr>
              <a:t>Seasonal wise</a:t>
            </a:r>
            <a:endParaRPr lang="en-US" sz="3600" dirty="0">
              <a:latin typeface="Algerian" pitchFamily="82" charset="0"/>
            </a:endParaRPr>
          </a:p>
        </p:txBody>
      </p:sp>
      <p:pic>
        <p:nvPicPr>
          <p:cNvPr id="4" name="Content Placeholder 3" descr="Screenshot (162).png"/>
          <p:cNvPicPr>
            <a:picLocks noGrp="1" noChangeAspect="1"/>
          </p:cNvPicPr>
          <p:nvPr>
            <p:ph idx="1"/>
          </p:nvPr>
        </p:nvPicPr>
        <p:blipFill>
          <a:blip r:embed="rId2"/>
          <a:srcRect b="5927"/>
          <a:stretch>
            <a:fillRect/>
          </a:stretch>
        </p:blipFill>
        <p:spPr>
          <a:xfrm>
            <a:off x="357158" y="1357298"/>
            <a:ext cx="8320223" cy="440056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Algerian" pitchFamily="82" charset="0"/>
              </a:rPr>
              <a:t>Blog</a:t>
            </a:r>
            <a:endParaRPr lang="en-US" sz="3600" dirty="0">
              <a:latin typeface="Algerian" pitchFamily="82" charset="0"/>
            </a:endParaRPr>
          </a:p>
        </p:txBody>
      </p:sp>
      <p:pic>
        <p:nvPicPr>
          <p:cNvPr id="4" name="Content Placeholder 3" descr="Screenshot (167).png"/>
          <p:cNvPicPr>
            <a:picLocks noGrp="1" noChangeAspect="1"/>
          </p:cNvPicPr>
          <p:nvPr>
            <p:ph idx="1"/>
          </p:nvPr>
        </p:nvPicPr>
        <p:blipFill>
          <a:blip r:embed="rId2"/>
          <a:srcRect b="4349"/>
          <a:stretch>
            <a:fillRect/>
          </a:stretch>
        </p:blipFill>
        <p:spPr>
          <a:xfrm>
            <a:off x="428596" y="1285860"/>
            <a:ext cx="8448605" cy="454344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Screenshot (188).png"/>
          <p:cNvPicPr>
            <a:picLocks noGrp="1" noChangeAspect="1"/>
          </p:cNvPicPr>
          <p:nvPr>
            <p:ph idx="1"/>
          </p:nvPr>
        </p:nvPicPr>
        <p:blipFill>
          <a:blip r:embed="rId2"/>
          <a:srcRect b="4349"/>
          <a:stretch>
            <a:fillRect/>
          </a:stretch>
        </p:blipFill>
        <p:spPr>
          <a:xfrm>
            <a:off x="357158" y="1571612"/>
            <a:ext cx="8501765" cy="4572032"/>
          </a:xfrm>
        </p:spPr>
      </p:pic>
      <p:sp>
        <p:nvSpPr>
          <p:cNvPr id="9" name="TextBox 8"/>
          <p:cNvSpPr txBox="1"/>
          <p:nvPr/>
        </p:nvSpPr>
        <p:spPr>
          <a:xfrm>
            <a:off x="1285852" y="500042"/>
            <a:ext cx="6286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lgerian" pitchFamily="82" charset="0"/>
              </a:rPr>
              <a:t>	Local nursery visit</a:t>
            </a:r>
            <a:endParaRPr lang="en-US" sz="3600" dirty="0">
              <a:latin typeface="Algerian" pitchFamily="8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4</Words>
  <Application>Microsoft Office PowerPoint</Application>
  <PresentationFormat>On-screen Show (4:3)</PresentationFormat>
  <Paragraphs>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Flowers</vt:lpstr>
      <vt:lpstr>Slide 5</vt:lpstr>
      <vt:lpstr>Slide 6</vt:lpstr>
      <vt:lpstr>Seasonal wise</vt:lpstr>
      <vt:lpstr>Blog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User</cp:lastModifiedBy>
  <cp:revision>13</cp:revision>
  <dcterms:created xsi:type="dcterms:W3CDTF">2022-12-17T04:26:41Z</dcterms:created>
  <dcterms:modified xsi:type="dcterms:W3CDTF">2022-12-17T06:38:40Z</dcterms:modified>
</cp:coreProperties>
</file>

<file path=docProps/thumbnail.jpeg>
</file>